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sldIdLst>
    <p:sldId id="282" r:id="rId2"/>
    <p:sldId id="286" r:id="rId3"/>
  </p:sldIdLst>
  <p:sldSz cx="51120675" cy="28800425"/>
  <p:notesSz cx="6669088" cy="9928225"/>
  <p:defaultTextStyle>
    <a:defPPr>
      <a:defRPr lang="ru-RU"/>
    </a:defPPr>
    <a:lvl1pPr marL="0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1pPr>
    <a:lvl2pPr marL="2350054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2pPr>
    <a:lvl3pPr marL="4700107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3pPr>
    <a:lvl4pPr marL="7050161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4pPr>
    <a:lvl5pPr marL="9400215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5pPr>
    <a:lvl6pPr marL="11750269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6pPr>
    <a:lvl7pPr marL="14100322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7pPr>
    <a:lvl8pPr marL="16450376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8pPr>
    <a:lvl9pPr marL="18800430" algn="l" defTabSz="4700107" rtl="0" eaLnBrk="1" latinLnBrk="0" hangingPunct="1">
      <a:defRPr sz="92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>
      <p:ext uri="{19B8F6BF-5375-455C-9EA6-DF929625EA0E}">
        <p15:presenceInfo xmlns="" xmlns:p15="http://schemas.microsoft.com/office/powerpoint/2012/main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7B7A2"/>
    <a:srgbClr val="F25A4C"/>
    <a:srgbClr val="FEC907"/>
    <a:srgbClr val="11A2C9"/>
    <a:srgbClr val="0B6983"/>
    <a:srgbClr val="D7220F"/>
    <a:srgbClr val="B07BD7"/>
    <a:srgbClr val="B71D0D"/>
    <a:srgbClr val="13AFDA"/>
    <a:srgbClr val="32827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061" autoAdjust="0"/>
    <p:restoredTop sz="94660"/>
  </p:normalViewPr>
  <p:slideViewPr>
    <p:cSldViewPr snapToGrid="0">
      <p:cViewPr varScale="1">
        <p:scale>
          <a:sx n="25" d="100"/>
          <a:sy n="25" d="100"/>
        </p:scale>
        <p:origin x="-1236" y="-120"/>
      </p:cViewPr>
      <p:guideLst>
        <p:guide orient="horz" pos="9071"/>
        <p:guide pos="161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9A969-4FEF-4D84-AF60-C5261293B1F0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60363" y="1239838"/>
            <a:ext cx="5948362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D2067-531E-4CAC-85E3-559D671B46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0752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D2067-531E-4CAC-85E3-559D671B46A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06961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D2067-531E-4CAC-85E3-559D671B46A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686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90085" y="4713405"/>
            <a:ext cx="38340506" cy="10026815"/>
          </a:xfrm>
        </p:spPr>
        <p:txBody>
          <a:bodyPr anchor="b"/>
          <a:lstStyle>
            <a:lvl1pPr algn="ctr">
              <a:defRPr sz="2515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90085" y="15126892"/>
            <a:ext cx="38340506" cy="6953434"/>
          </a:xfrm>
        </p:spPr>
        <p:txBody>
          <a:bodyPr/>
          <a:lstStyle>
            <a:lvl1pPr marL="0" indent="0" algn="ctr">
              <a:buNone/>
              <a:defRPr sz="10063"/>
            </a:lvl1pPr>
            <a:lvl2pPr marL="1917040" indent="0" algn="ctr">
              <a:buNone/>
              <a:defRPr sz="8386"/>
            </a:lvl2pPr>
            <a:lvl3pPr marL="3834079" indent="0" algn="ctr">
              <a:buNone/>
              <a:defRPr sz="7547"/>
            </a:lvl3pPr>
            <a:lvl4pPr marL="5751119" indent="0" algn="ctr">
              <a:buNone/>
              <a:defRPr sz="6709"/>
            </a:lvl4pPr>
            <a:lvl5pPr marL="7668158" indent="0" algn="ctr">
              <a:buNone/>
              <a:defRPr sz="6709"/>
            </a:lvl5pPr>
            <a:lvl6pPr marL="9585198" indent="0" algn="ctr">
              <a:buNone/>
              <a:defRPr sz="6709"/>
            </a:lvl6pPr>
            <a:lvl7pPr marL="11502238" indent="0" algn="ctr">
              <a:buNone/>
              <a:defRPr sz="6709"/>
            </a:lvl7pPr>
            <a:lvl8pPr marL="13419277" indent="0" algn="ctr">
              <a:buNone/>
              <a:defRPr sz="6709"/>
            </a:lvl8pPr>
            <a:lvl9pPr marL="15336317" indent="0" algn="ctr">
              <a:buNone/>
              <a:defRPr sz="6709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0337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9454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7921" y="7180110"/>
            <a:ext cx="44091582" cy="11980175"/>
          </a:xfrm>
        </p:spPr>
        <p:txBody>
          <a:bodyPr anchor="b"/>
          <a:lstStyle>
            <a:lvl1pPr>
              <a:defRPr sz="2515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87921" y="19273622"/>
            <a:ext cx="44091582" cy="6300091"/>
          </a:xfrm>
        </p:spPr>
        <p:txBody>
          <a:bodyPr/>
          <a:lstStyle>
            <a:lvl1pPr marL="0" indent="0">
              <a:buNone/>
              <a:defRPr sz="10063">
                <a:solidFill>
                  <a:schemeClr val="tx1">
                    <a:tint val="75000"/>
                  </a:schemeClr>
                </a:solidFill>
              </a:defRPr>
            </a:lvl1pPr>
            <a:lvl2pPr marL="1917040" indent="0">
              <a:buNone/>
              <a:defRPr sz="8386">
                <a:solidFill>
                  <a:schemeClr val="tx1">
                    <a:tint val="75000"/>
                  </a:schemeClr>
                </a:solidFill>
              </a:defRPr>
            </a:lvl2pPr>
            <a:lvl3pPr marL="3834079" indent="0">
              <a:buNone/>
              <a:defRPr sz="7547">
                <a:solidFill>
                  <a:schemeClr val="tx1">
                    <a:tint val="75000"/>
                  </a:schemeClr>
                </a:solidFill>
              </a:defRPr>
            </a:lvl3pPr>
            <a:lvl4pPr marL="5751119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4pPr>
            <a:lvl5pPr marL="766815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5pPr>
            <a:lvl6pPr marL="958519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6pPr>
            <a:lvl7pPr marL="11502238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7pPr>
            <a:lvl8pPr marL="13419277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8pPr>
            <a:lvl9pPr marL="15336317" indent="0">
              <a:buNone/>
              <a:defRPr sz="67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423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546" y="7666780"/>
            <a:ext cx="21726287" cy="1827360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79842" y="7666780"/>
            <a:ext cx="21726287" cy="1827360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3993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5" y="1533358"/>
            <a:ext cx="44091582" cy="556675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1207" y="7060106"/>
            <a:ext cx="21626440" cy="3460049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17040" indent="0">
              <a:buNone/>
              <a:defRPr sz="8386" b="1"/>
            </a:lvl2pPr>
            <a:lvl3pPr marL="3834079" indent="0">
              <a:buNone/>
              <a:defRPr sz="7547" b="1"/>
            </a:lvl3pPr>
            <a:lvl4pPr marL="5751119" indent="0">
              <a:buNone/>
              <a:defRPr sz="6709" b="1"/>
            </a:lvl4pPr>
            <a:lvl5pPr marL="7668158" indent="0">
              <a:buNone/>
              <a:defRPr sz="6709" b="1"/>
            </a:lvl5pPr>
            <a:lvl6pPr marL="9585198" indent="0">
              <a:buNone/>
              <a:defRPr sz="6709" b="1"/>
            </a:lvl6pPr>
            <a:lvl7pPr marL="11502238" indent="0">
              <a:buNone/>
              <a:defRPr sz="6709" b="1"/>
            </a:lvl7pPr>
            <a:lvl8pPr marL="13419277" indent="0">
              <a:buNone/>
              <a:defRPr sz="6709" b="1"/>
            </a:lvl8pPr>
            <a:lvl9pPr marL="15336317" indent="0">
              <a:buNone/>
              <a:defRPr sz="67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1207" y="10520155"/>
            <a:ext cx="21626440" cy="154735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79842" y="7060106"/>
            <a:ext cx="21732945" cy="3460049"/>
          </a:xfrm>
        </p:spPr>
        <p:txBody>
          <a:bodyPr anchor="b"/>
          <a:lstStyle>
            <a:lvl1pPr marL="0" indent="0">
              <a:buNone/>
              <a:defRPr sz="10063" b="1"/>
            </a:lvl1pPr>
            <a:lvl2pPr marL="1917040" indent="0">
              <a:buNone/>
              <a:defRPr sz="8386" b="1"/>
            </a:lvl2pPr>
            <a:lvl3pPr marL="3834079" indent="0">
              <a:buNone/>
              <a:defRPr sz="7547" b="1"/>
            </a:lvl3pPr>
            <a:lvl4pPr marL="5751119" indent="0">
              <a:buNone/>
              <a:defRPr sz="6709" b="1"/>
            </a:lvl4pPr>
            <a:lvl5pPr marL="7668158" indent="0">
              <a:buNone/>
              <a:defRPr sz="6709" b="1"/>
            </a:lvl5pPr>
            <a:lvl6pPr marL="9585198" indent="0">
              <a:buNone/>
              <a:defRPr sz="6709" b="1"/>
            </a:lvl6pPr>
            <a:lvl7pPr marL="11502238" indent="0">
              <a:buNone/>
              <a:defRPr sz="6709" b="1"/>
            </a:lvl7pPr>
            <a:lvl8pPr marL="13419277" indent="0">
              <a:buNone/>
              <a:defRPr sz="6709" b="1"/>
            </a:lvl8pPr>
            <a:lvl9pPr marL="15336317" indent="0">
              <a:buNone/>
              <a:defRPr sz="670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879842" y="10520155"/>
            <a:ext cx="21732945" cy="154735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3036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339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903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7" y="1920028"/>
            <a:ext cx="16487747" cy="6720099"/>
          </a:xfrm>
        </p:spPr>
        <p:txBody>
          <a:bodyPr anchor="b"/>
          <a:lstStyle>
            <a:lvl1pPr>
              <a:defRPr sz="1341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945" y="4146730"/>
            <a:ext cx="25879842" cy="20466969"/>
          </a:xfrm>
        </p:spPr>
        <p:txBody>
          <a:bodyPr/>
          <a:lstStyle>
            <a:lvl1pPr>
              <a:defRPr sz="13418"/>
            </a:lvl1pPr>
            <a:lvl2pPr>
              <a:defRPr sz="11740"/>
            </a:lvl2pPr>
            <a:lvl3pPr>
              <a:defRPr sz="10063"/>
            </a:lvl3pPr>
            <a:lvl4pPr>
              <a:defRPr sz="8386"/>
            </a:lvl4pPr>
            <a:lvl5pPr>
              <a:defRPr sz="8386"/>
            </a:lvl5pPr>
            <a:lvl6pPr>
              <a:defRPr sz="8386"/>
            </a:lvl6pPr>
            <a:lvl7pPr>
              <a:defRPr sz="8386"/>
            </a:lvl7pPr>
            <a:lvl8pPr>
              <a:defRPr sz="8386"/>
            </a:lvl8pPr>
            <a:lvl9pPr>
              <a:defRPr sz="838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1207" y="8640127"/>
            <a:ext cx="16487747" cy="16006905"/>
          </a:xfrm>
        </p:spPr>
        <p:txBody>
          <a:bodyPr/>
          <a:lstStyle>
            <a:lvl1pPr marL="0" indent="0">
              <a:buNone/>
              <a:defRPr sz="6709"/>
            </a:lvl1pPr>
            <a:lvl2pPr marL="1917040" indent="0">
              <a:buNone/>
              <a:defRPr sz="5870"/>
            </a:lvl2pPr>
            <a:lvl3pPr marL="3834079" indent="0">
              <a:buNone/>
              <a:defRPr sz="5032"/>
            </a:lvl3pPr>
            <a:lvl4pPr marL="5751119" indent="0">
              <a:buNone/>
              <a:defRPr sz="4193"/>
            </a:lvl4pPr>
            <a:lvl5pPr marL="7668158" indent="0">
              <a:buNone/>
              <a:defRPr sz="4193"/>
            </a:lvl5pPr>
            <a:lvl6pPr marL="9585198" indent="0">
              <a:buNone/>
              <a:defRPr sz="4193"/>
            </a:lvl6pPr>
            <a:lvl7pPr marL="11502238" indent="0">
              <a:buNone/>
              <a:defRPr sz="4193"/>
            </a:lvl7pPr>
            <a:lvl8pPr marL="13419277" indent="0">
              <a:buNone/>
              <a:defRPr sz="4193"/>
            </a:lvl8pPr>
            <a:lvl9pPr marL="15336317" indent="0">
              <a:buNone/>
              <a:defRPr sz="41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735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207" y="1920028"/>
            <a:ext cx="16487747" cy="6720099"/>
          </a:xfrm>
        </p:spPr>
        <p:txBody>
          <a:bodyPr anchor="b"/>
          <a:lstStyle>
            <a:lvl1pPr>
              <a:defRPr sz="1341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32945" y="4146730"/>
            <a:ext cx="25879842" cy="20466969"/>
          </a:xfrm>
        </p:spPr>
        <p:txBody>
          <a:bodyPr anchor="t"/>
          <a:lstStyle>
            <a:lvl1pPr marL="0" indent="0">
              <a:buNone/>
              <a:defRPr sz="13418"/>
            </a:lvl1pPr>
            <a:lvl2pPr marL="1917040" indent="0">
              <a:buNone/>
              <a:defRPr sz="11740"/>
            </a:lvl2pPr>
            <a:lvl3pPr marL="3834079" indent="0">
              <a:buNone/>
              <a:defRPr sz="10063"/>
            </a:lvl3pPr>
            <a:lvl4pPr marL="5751119" indent="0">
              <a:buNone/>
              <a:defRPr sz="8386"/>
            </a:lvl4pPr>
            <a:lvl5pPr marL="7668158" indent="0">
              <a:buNone/>
              <a:defRPr sz="8386"/>
            </a:lvl5pPr>
            <a:lvl6pPr marL="9585198" indent="0">
              <a:buNone/>
              <a:defRPr sz="8386"/>
            </a:lvl6pPr>
            <a:lvl7pPr marL="11502238" indent="0">
              <a:buNone/>
              <a:defRPr sz="8386"/>
            </a:lvl7pPr>
            <a:lvl8pPr marL="13419277" indent="0">
              <a:buNone/>
              <a:defRPr sz="8386"/>
            </a:lvl8pPr>
            <a:lvl9pPr marL="15336317" indent="0">
              <a:buNone/>
              <a:defRPr sz="838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1207" y="8640127"/>
            <a:ext cx="16487747" cy="16006905"/>
          </a:xfrm>
        </p:spPr>
        <p:txBody>
          <a:bodyPr/>
          <a:lstStyle>
            <a:lvl1pPr marL="0" indent="0">
              <a:buNone/>
              <a:defRPr sz="6709"/>
            </a:lvl1pPr>
            <a:lvl2pPr marL="1917040" indent="0">
              <a:buNone/>
              <a:defRPr sz="5870"/>
            </a:lvl2pPr>
            <a:lvl3pPr marL="3834079" indent="0">
              <a:buNone/>
              <a:defRPr sz="5032"/>
            </a:lvl3pPr>
            <a:lvl4pPr marL="5751119" indent="0">
              <a:buNone/>
              <a:defRPr sz="4193"/>
            </a:lvl4pPr>
            <a:lvl5pPr marL="7668158" indent="0">
              <a:buNone/>
              <a:defRPr sz="4193"/>
            </a:lvl5pPr>
            <a:lvl6pPr marL="9585198" indent="0">
              <a:buNone/>
              <a:defRPr sz="4193"/>
            </a:lvl6pPr>
            <a:lvl7pPr marL="11502238" indent="0">
              <a:buNone/>
              <a:defRPr sz="4193"/>
            </a:lvl7pPr>
            <a:lvl8pPr marL="13419277" indent="0">
              <a:buNone/>
              <a:defRPr sz="4193"/>
            </a:lvl8pPr>
            <a:lvl9pPr marL="15336317" indent="0">
              <a:buNone/>
              <a:defRPr sz="419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495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279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83233" y="1533356"/>
            <a:ext cx="11022896" cy="2440702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14547" y="1533356"/>
            <a:ext cx="32429678" cy="244070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381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14547" y="1533358"/>
            <a:ext cx="44091582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4547" y="7666780"/>
            <a:ext cx="44091582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14546" y="26693729"/>
            <a:ext cx="11502152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4B605-1996-4C2E-89A7-64B81325FA54}" type="datetimeFigureOut">
              <a:rPr lang="ru-RU" smtClean="0"/>
              <a:pPr/>
              <a:t>20.12.2019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33724" y="26693729"/>
            <a:ext cx="17253228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03977" y="26693729"/>
            <a:ext cx="11502152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BC0AC-60C8-4316-B67D-47CEBE4CC1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206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834079" rtl="0" eaLnBrk="1" latinLnBrk="0" hangingPunct="1">
        <a:lnSpc>
          <a:spcPct val="90000"/>
        </a:lnSpc>
        <a:spcBef>
          <a:spcPct val="0"/>
        </a:spcBef>
        <a:buNone/>
        <a:defRPr sz="184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58520" indent="-958520" algn="l" defTabSz="3834079" rtl="0" eaLnBrk="1" latinLnBrk="0" hangingPunct="1">
        <a:lnSpc>
          <a:spcPct val="90000"/>
        </a:lnSpc>
        <a:spcBef>
          <a:spcPts val="4193"/>
        </a:spcBef>
        <a:buFont typeface="Arial" panose="020B0604020202020204" pitchFamily="34" charset="0"/>
        <a:buChar char="•"/>
        <a:defRPr sz="11740" kern="1200">
          <a:solidFill>
            <a:schemeClr val="tx1"/>
          </a:solidFill>
          <a:latin typeface="+mn-lt"/>
          <a:ea typeface="+mn-ea"/>
          <a:cs typeface="+mn-cs"/>
        </a:defRPr>
      </a:lvl1pPr>
      <a:lvl2pPr marL="287555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10063" kern="1200">
          <a:solidFill>
            <a:schemeClr val="tx1"/>
          </a:solidFill>
          <a:latin typeface="+mn-lt"/>
          <a:ea typeface="+mn-ea"/>
          <a:cs typeface="+mn-cs"/>
        </a:defRPr>
      </a:lvl2pPr>
      <a:lvl3pPr marL="479259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8386" kern="1200">
          <a:solidFill>
            <a:schemeClr val="tx1"/>
          </a:solidFill>
          <a:latin typeface="+mn-lt"/>
          <a:ea typeface="+mn-ea"/>
          <a:cs typeface="+mn-cs"/>
        </a:defRPr>
      </a:lvl3pPr>
      <a:lvl4pPr marL="6709639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4pPr>
      <a:lvl5pPr marL="8626678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5pPr>
      <a:lvl6pPr marL="10543718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6pPr>
      <a:lvl7pPr marL="1246075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7pPr>
      <a:lvl8pPr marL="1437779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8pPr>
      <a:lvl9pPr marL="16294837" indent="-958520" algn="l" defTabSz="3834079" rtl="0" eaLnBrk="1" latinLnBrk="0" hangingPunct="1">
        <a:lnSpc>
          <a:spcPct val="90000"/>
        </a:lnSpc>
        <a:spcBef>
          <a:spcPts val="2097"/>
        </a:spcBef>
        <a:buFont typeface="Arial" panose="020B0604020202020204" pitchFamily="34" charset="0"/>
        <a:buChar char="•"/>
        <a:defRPr sz="75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1pPr>
      <a:lvl2pPr marL="1917040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2pPr>
      <a:lvl3pPr marL="3834079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3pPr>
      <a:lvl4pPr marL="5751119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4pPr>
      <a:lvl5pPr marL="766815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5pPr>
      <a:lvl6pPr marL="958519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6pPr>
      <a:lvl7pPr marL="11502238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7pPr>
      <a:lvl8pPr marL="13419277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8pPr>
      <a:lvl9pPr marL="15336317" algn="l" defTabSz="3834079" rtl="0" eaLnBrk="1" latinLnBrk="0" hangingPunct="1">
        <a:defRPr sz="75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6032" y="945796"/>
            <a:ext cx="33352767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0" dirty="0" smtClean="0">
                <a:solidFill>
                  <a:srgbClr val="11A2C9"/>
                </a:solidFill>
                <a:latin typeface="Arial Black" panose="020B0A04020102020204" pitchFamily="34" charset="0"/>
              </a:rPr>
              <a:t>МЕРОПРИЯТИЯ </a:t>
            </a:r>
          </a:p>
          <a:p>
            <a:r>
              <a:rPr lang="ru-RU" sz="19000" dirty="0" smtClean="0">
                <a:solidFill>
                  <a:srgbClr val="11A2C9"/>
                </a:solidFill>
                <a:latin typeface="Arial Black" panose="020B0A04020102020204" pitchFamily="34" charset="0"/>
              </a:rPr>
              <a:t>ПО ПОПУЛЯРИЗАЦИИ </a:t>
            </a:r>
          </a:p>
          <a:p>
            <a:r>
              <a:rPr lang="ru-RU" sz="19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САЙТА </a:t>
            </a:r>
            <a:r>
              <a:rPr lang="en-US" sz="19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BUS.GOV.RU</a:t>
            </a:r>
            <a:endParaRPr lang="ru-RU" sz="19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8112895" y="0"/>
            <a:ext cx="3539060" cy="2857500"/>
            <a:chOff x="48112895" y="0"/>
            <a:chExt cx="3539060" cy="28575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8644175" y="0"/>
              <a:ext cx="2476500" cy="28575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112895" y="0"/>
              <a:ext cx="353906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980471" y="10242743"/>
            <a:ext cx="18862719" cy="6084632"/>
            <a:chOff x="9311160" y="5387546"/>
            <a:chExt cx="16576113" cy="4003589"/>
          </a:xfrm>
        </p:grpSpPr>
        <p:sp>
          <p:nvSpPr>
            <p:cNvPr id="8" name="Полилиния 7"/>
            <p:cNvSpPr/>
            <p:nvPr/>
          </p:nvSpPr>
          <p:spPr>
            <a:xfrm rot="10800000" flipH="1">
              <a:off x="9311160" y="6277230"/>
              <a:ext cx="5486649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C65A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Прямоугольный треугольник 8"/>
            <p:cNvSpPr/>
            <p:nvPr/>
          </p:nvSpPr>
          <p:spPr>
            <a:xfrm flipH="1" flipV="1">
              <a:off x="12272044" y="8501446"/>
              <a:ext cx="2525765" cy="889686"/>
            </a:xfrm>
            <a:prstGeom prst="rtTriangle">
              <a:avLst/>
            </a:prstGeom>
            <a:solidFill>
              <a:srgbClr val="A74B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 rot="10800000">
              <a:off x="20419487" y="6277231"/>
              <a:ext cx="5467786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C65A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272044" y="5387546"/>
              <a:ext cx="11029949" cy="3113903"/>
            </a:xfrm>
            <a:prstGeom prst="rect">
              <a:avLst/>
            </a:prstGeom>
            <a:solidFill>
              <a:srgbClr val="ED7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ый треугольник 11"/>
            <p:cNvSpPr/>
            <p:nvPr/>
          </p:nvSpPr>
          <p:spPr>
            <a:xfrm rot="10800000" flipH="1">
              <a:off x="20419487" y="8501448"/>
              <a:ext cx="2882506" cy="889686"/>
            </a:xfrm>
            <a:prstGeom prst="rtTriangle">
              <a:avLst/>
            </a:prstGeom>
            <a:solidFill>
              <a:srgbClr val="A74B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980470" y="17541338"/>
            <a:ext cx="18862719" cy="6074393"/>
            <a:chOff x="9311160" y="5387546"/>
            <a:chExt cx="16576113" cy="4003589"/>
          </a:xfrm>
        </p:grpSpPr>
        <p:sp>
          <p:nvSpPr>
            <p:cNvPr id="26" name="Полилиния 25"/>
            <p:cNvSpPr/>
            <p:nvPr/>
          </p:nvSpPr>
          <p:spPr>
            <a:xfrm rot="10800000" flipH="1">
              <a:off x="9311160" y="6277230"/>
              <a:ext cx="5486649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47B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Прямоугольный треугольник 26"/>
            <p:cNvSpPr/>
            <p:nvPr/>
          </p:nvSpPr>
          <p:spPr>
            <a:xfrm flipH="1" flipV="1">
              <a:off x="12272044" y="8501446"/>
              <a:ext cx="2525765" cy="889686"/>
            </a:xfrm>
            <a:prstGeom prst="rtTriangle">
              <a:avLst/>
            </a:prstGeom>
            <a:solidFill>
              <a:srgbClr val="328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 27"/>
            <p:cNvSpPr/>
            <p:nvPr/>
          </p:nvSpPr>
          <p:spPr>
            <a:xfrm rot="10800000">
              <a:off x="20419487" y="6277231"/>
              <a:ext cx="5467786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47B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2272044" y="5387546"/>
              <a:ext cx="11029949" cy="3113903"/>
            </a:xfrm>
            <a:prstGeom prst="rect">
              <a:avLst/>
            </a:prstGeom>
            <a:solidFill>
              <a:srgbClr val="5EC0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ый треугольник 29"/>
            <p:cNvSpPr/>
            <p:nvPr/>
          </p:nvSpPr>
          <p:spPr>
            <a:xfrm rot="10800000" flipH="1">
              <a:off x="20419487" y="8501448"/>
              <a:ext cx="2882506" cy="889686"/>
            </a:xfrm>
            <a:prstGeom prst="rtTriangle">
              <a:avLst/>
            </a:prstGeom>
            <a:solidFill>
              <a:srgbClr val="3282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7298446" y="10198883"/>
            <a:ext cx="18287630" cy="6114823"/>
            <a:chOff x="9311160" y="5387546"/>
            <a:chExt cx="16576113" cy="4003589"/>
          </a:xfrm>
        </p:grpSpPr>
        <p:sp>
          <p:nvSpPr>
            <p:cNvPr id="32" name="Полилиния 31"/>
            <p:cNvSpPr/>
            <p:nvPr/>
          </p:nvSpPr>
          <p:spPr>
            <a:xfrm rot="10800000" flipH="1">
              <a:off x="9311160" y="6277230"/>
              <a:ext cx="5486649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11A2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Прямоугольный треугольник 32"/>
            <p:cNvSpPr/>
            <p:nvPr/>
          </p:nvSpPr>
          <p:spPr>
            <a:xfrm flipH="1" flipV="1">
              <a:off x="12272044" y="8501446"/>
              <a:ext cx="2525765" cy="889686"/>
            </a:xfrm>
            <a:prstGeom prst="rtTriangle">
              <a:avLst/>
            </a:prstGeom>
            <a:solidFill>
              <a:srgbClr val="0B69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олилиния 33"/>
            <p:cNvSpPr/>
            <p:nvPr/>
          </p:nvSpPr>
          <p:spPr>
            <a:xfrm rot="10800000">
              <a:off x="20419487" y="6277231"/>
              <a:ext cx="5467786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11A2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2272044" y="5387546"/>
              <a:ext cx="11029949" cy="3113903"/>
            </a:xfrm>
            <a:prstGeom prst="rect">
              <a:avLst/>
            </a:prstGeom>
            <a:solidFill>
              <a:srgbClr val="13AF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ый треугольник 35"/>
            <p:cNvSpPr/>
            <p:nvPr/>
          </p:nvSpPr>
          <p:spPr>
            <a:xfrm rot="10800000" flipH="1">
              <a:off x="20419487" y="8501448"/>
              <a:ext cx="2882506" cy="889686"/>
            </a:xfrm>
            <a:prstGeom prst="rtTriangle">
              <a:avLst/>
            </a:prstGeom>
            <a:solidFill>
              <a:srgbClr val="0B69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7298445" y="17541339"/>
            <a:ext cx="18287631" cy="6074388"/>
            <a:chOff x="9311160" y="5387546"/>
            <a:chExt cx="16576113" cy="4003589"/>
          </a:xfrm>
        </p:grpSpPr>
        <p:sp>
          <p:nvSpPr>
            <p:cNvPr id="38" name="Полилиния 37"/>
            <p:cNvSpPr/>
            <p:nvPr/>
          </p:nvSpPr>
          <p:spPr>
            <a:xfrm rot="10800000" flipH="1">
              <a:off x="9311160" y="6277230"/>
              <a:ext cx="5486649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D72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Прямоугольный треугольник 38"/>
            <p:cNvSpPr/>
            <p:nvPr/>
          </p:nvSpPr>
          <p:spPr>
            <a:xfrm flipH="1" flipV="1">
              <a:off x="12272044" y="8501446"/>
              <a:ext cx="2525765" cy="889686"/>
            </a:xfrm>
            <a:prstGeom prst="rtTriangle">
              <a:avLst/>
            </a:prstGeom>
            <a:solidFill>
              <a:srgbClr val="B71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олилиния 39"/>
            <p:cNvSpPr/>
            <p:nvPr/>
          </p:nvSpPr>
          <p:spPr>
            <a:xfrm rot="10800000">
              <a:off x="20419487" y="6277231"/>
              <a:ext cx="5467786" cy="3113904"/>
            </a:xfrm>
            <a:custGeom>
              <a:avLst/>
              <a:gdLst>
                <a:gd name="connsiteX0" fmla="*/ 4533124 w 6215316"/>
                <a:gd name="connsiteY0" fmla="*/ 3113904 h 3113904"/>
                <a:gd name="connsiteX1" fmla="*/ 0 w 6215316"/>
                <a:gd name="connsiteY1" fmla="*/ 3113904 h 3113904"/>
                <a:gd name="connsiteX2" fmla="*/ 1200408 w 6215316"/>
                <a:gd name="connsiteY2" fmla="*/ 1556953 h 3113904"/>
                <a:gd name="connsiteX3" fmla="*/ 0 w 6215316"/>
                <a:gd name="connsiteY3" fmla="*/ 1 h 3113904"/>
                <a:gd name="connsiteX4" fmla="*/ 3774790 w 6215316"/>
                <a:gd name="connsiteY4" fmla="*/ 1 h 3113904"/>
                <a:gd name="connsiteX5" fmla="*/ 3774790 w 6215316"/>
                <a:gd name="connsiteY5" fmla="*/ 0 h 3113904"/>
                <a:gd name="connsiteX6" fmla="*/ 6215316 w 6215316"/>
                <a:gd name="connsiteY6" fmla="*/ 0 h 3113904"/>
                <a:gd name="connsiteX7" fmla="*/ 6215316 w 6215316"/>
                <a:gd name="connsiteY7" fmla="*/ 3113903 h 3113904"/>
                <a:gd name="connsiteX8" fmla="*/ 4533124 w 6215316"/>
                <a:gd name="connsiteY8" fmla="*/ 3113903 h 311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5316" h="3113904">
                  <a:moveTo>
                    <a:pt x="4533124" y="3113904"/>
                  </a:moveTo>
                  <a:lnTo>
                    <a:pt x="0" y="3113904"/>
                  </a:lnTo>
                  <a:lnTo>
                    <a:pt x="1200408" y="1556953"/>
                  </a:lnTo>
                  <a:lnTo>
                    <a:pt x="0" y="1"/>
                  </a:lnTo>
                  <a:lnTo>
                    <a:pt x="3774790" y="1"/>
                  </a:lnTo>
                  <a:lnTo>
                    <a:pt x="3774790" y="0"/>
                  </a:lnTo>
                  <a:lnTo>
                    <a:pt x="6215316" y="0"/>
                  </a:lnTo>
                  <a:lnTo>
                    <a:pt x="6215316" y="3113903"/>
                  </a:lnTo>
                  <a:lnTo>
                    <a:pt x="4533124" y="3113903"/>
                  </a:lnTo>
                  <a:close/>
                </a:path>
              </a:pathLst>
            </a:custGeom>
            <a:solidFill>
              <a:srgbClr val="D722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2272044" y="5387546"/>
              <a:ext cx="11029949" cy="3113903"/>
            </a:xfrm>
            <a:prstGeom prst="rect">
              <a:avLst/>
            </a:prstGeom>
            <a:solidFill>
              <a:srgbClr val="F25A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ый треугольник 41"/>
            <p:cNvSpPr/>
            <p:nvPr/>
          </p:nvSpPr>
          <p:spPr>
            <a:xfrm rot="10800000" flipH="1">
              <a:off x="20419487" y="8501448"/>
              <a:ext cx="2882506" cy="889686"/>
            </a:xfrm>
            <a:prstGeom prst="rtTriangle">
              <a:avLst/>
            </a:prstGeom>
            <a:solidFill>
              <a:srgbClr val="B71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9091478" y="10819193"/>
            <a:ext cx="110634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Информирование в СМИ и использование экранного времени для трансляции видеороликов (рекламы)</a:t>
            </a:r>
            <a:endParaRPr lang="ru-RU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188536" y="10887164"/>
            <a:ext cx="110647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Информирование родителей (законных представителей) обучающихся</a:t>
            </a:r>
            <a:endParaRPr lang="ru-RU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53394" y="18548482"/>
            <a:ext cx="104387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Оформление стендов в ОО, сайтов и размещение </a:t>
            </a:r>
            <a:r>
              <a:rPr lang="en-US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QR</a:t>
            </a:r>
            <a: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-кодов </a:t>
            </a:r>
            <a:endParaRPr lang="ru-RU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022488" y="18132983"/>
            <a:ext cx="93968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Размещение информации в социальных сетях в сети «Интернет» </a:t>
            </a:r>
            <a:endParaRPr lang="ru-RU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1307249" y="24322693"/>
            <a:ext cx="11737389" cy="3732879"/>
            <a:chOff x="1702959" y="25108901"/>
            <a:chExt cx="11737389" cy="3732879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1702959" y="25701835"/>
              <a:ext cx="11737389" cy="3139945"/>
              <a:chOff x="1978239" y="25653233"/>
              <a:chExt cx="11737389" cy="3139945"/>
            </a:xfrm>
          </p:grpSpPr>
          <p:grpSp>
            <p:nvGrpSpPr>
              <p:cNvPr id="50" name="Группа 49"/>
              <p:cNvGrpSpPr/>
              <p:nvPr/>
            </p:nvGrpSpPr>
            <p:grpSpPr>
              <a:xfrm>
                <a:off x="1978239" y="25653233"/>
                <a:ext cx="3864977" cy="3139945"/>
                <a:chOff x="-25902265" y="14176900"/>
                <a:chExt cx="7777245" cy="6208176"/>
              </a:xfrm>
            </p:grpSpPr>
            <p:sp>
              <p:nvSpPr>
                <p:cNvPr id="52" name="Параллелограмм 51"/>
                <p:cNvSpPr/>
                <p:nvPr/>
              </p:nvSpPr>
              <p:spPr>
                <a:xfrm flipH="1">
                  <a:off x="-20377360" y="14453420"/>
                  <a:ext cx="1412522" cy="1751780"/>
                </a:xfrm>
                <a:prstGeom prst="parallelogram">
                  <a:avLst>
                    <a:gd name="adj" fmla="val 43224"/>
                  </a:avLst>
                </a:prstGeom>
                <a:solidFill>
                  <a:srgbClr val="EAF8F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3" name="Параллелограмм 52"/>
                <p:cNvSpPr/>
                <p:nvPr/>
              </p:nvSpPr>
              <p:spPr>
                <a:xfrm flipH="1">
                  <a:off x="-25902265" y="14176900"/>
                  <a:ext cx="6021439" cy="1544881"/>
                </a:xfrm>
                <a:prstGeom prst="parallelogram">
                  <a:avLst>
                    <a:gd name="adj" fmla="val 29415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4" name="Параллелограмм 53"/>
                <p:cNvSpPr/>
                <p:nvPr/>
              </p:nvSpPr>
              <p:spPr>
                <a:xfrm flipH="1">
                  <a:off x="-20059313" y="16205200"/>
                  <a:ext cx="1548438" cy="1751780"/>
                </a:xfrm>
                <a:prstGeom prst="parallelogram">
                  <a:avLst>
                    <a:gd name="adj" fmla="val 31022"/>
                  </a:avLst>
                </a:prstGeom>
                <a:solidFill>
                  <a:srgbClr val="00749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Параллелограмм 54"/>
                <p:cNvSpPr/>
                <p:nvPr/>
              </p:nvSpPr>
              <p:spPr>
                <a:xfrm flipH="1">
                  <a:off x="-25456971" y="15721781"/>
                  <a:ext cx="6046839" cy="1544881"/>
                </a:xfrm>
                <a:prstGeom prst="parallelogram">
                  <a:avLst>
                    <a:gd name="adj" fmla="val 29415"/>
                  </a:avLst>
                </a:prstGeom>
                <a:solidFill>
                  <a:srgbClr val="0090B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6" name="Параллелограмм 55"/>
                <p:cNvSpPr/>
                <p:nvPr/>
              </p:nvSpPr>
              <p:spPr>
                <a:xfrm flipH="1">
                  <a:off x="-21031202" y="17956980"/>
                  <a:ext cx="2906182" cy="1220020"/>
                </a:xfrm>
                <a:prstGeom prst="parallelogram">
                  <a:avLst>
                    <a:gd name="adj" fmla="val 30111"/>
                  </a:avLst>
                </a:prstGeom>
                <a:solidFill>
                  <a:srgbClr val="F241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" name="Параллелограмм 56"/>
                <p:cNvSpPr/>
                <p:nvPr/>
              </p:nvSpPr>
              <p:spPr>
                <a:xfrm flipH="1">
                  <a:off x="-25003007" y="17266662"/>
                  <a:ext cx="6038168" cy="1544881"/>
                </a:xfrm>
                <a:prstGeom prst="parallelogram">
                  <a:avLst>
                    <a:gd name="adj" fmla="val 29415"/>
                  </a:avLst>
                </a:prstGeom>
                <a:solidFill>
                  <a:srgbClr val="FF4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" name="Прямоугольный треугольник 57"/>
                <p:cNvSpPr/>
                <p:nvPr/>
              </p:nvSpPr>
              <p:spPr>
                <a:xfrm flipV="1">
                  <a:off x="-20529550" y="18811542"/>
                  <a:ext cx="1564712" cy="365458"/>
                </a:xfrm>
                <a:prstGeom prst="rtTriangle">
                  <a:avLst/>
                </a:prstGeom>
                <a:solidFill>
                  <a:srgbClr val="A91E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" name="Прямоугольный треугольник 58"/>
                <p:cNvSpPr/>
                <p:nvPr/>
              </p:nvSpPr>
              <p:spPr>
                <a:xfrm rot="5400000" flipV="1">
                  <a:off x="-21499046" y="19415580"/>
                  <a:ext cx="1573535" cy="365458"/>
                </a:xfrm>
                <a:prstGeom prst="rtTriangl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60" name="Picture 8" descr="Картинки по запросу герб рф 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4469130" y="14372143"/>
                  <a:ext cx="3875941" cy="42441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51" name="Рисунок 5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77868" y="26294223"/>
                <a:ext cx="3837760" cy="1857966"/>
              </a:xfrm>
              <a:prstGeom prst="rect">
                <a:avLst/>
              </a:prstGeom>
            </p:spPr>
          </p:pic>
        </p:grpSp>
        <p:pic>
          <p:nvPicPr>
            <p:cNvPr id="49" name="Picture 2" descr="Похожее изображение">
              <a:extLst>
                <a:ext uri="{FF2B5EF4-FFF2-40B4-BE49-F238E27FC236}">
                  <a16:creationId xmlns:a16="http://schemas.microsoft.com/office/drawing/2014/main" xmlns="" id="{F047BA71-EACA-4988-9A69-9A220FDC84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8668" y="25108901"/>
              <a:ext cx="3245973" cy="324788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/>
          <a:srcRect l="12972" t="53900" r="50987" b="32025"/>
          <a:stretch/>
        </p:blipFill>
        <p:spPr>
          <a:xfrm>
            <a:off x="31751378" y="3335159"/>
            <a:ext cx="18784833" cy="45896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0546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/>
          <a:srcRect l="21276" t="13719" r="21641" b="12578"/>
          <a:stretch/>
        </p:blipFill>
        <p:spPr>
          <a:xfrm>
            <a:off x="1485899" y="6495888"/>
            <a:ext cx="16891667" cy="11169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/>
          <a:srcRect l="21067" t="13349" r="21641" b="57762"/>
          <a:stretch/>
        </p:blipFill>
        <p:spPr>
          <a:xfrm>
            <a:off x="1210523" y="20085460"/>
            <a:ext cx="17167043" cy="554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/>
          <a:srcRect l="26692" t="12978" r="27891"/>
          <a:stretch/>
        </p:blipFill>
        <p:spPr>
          <a:xfrm>
            <a:off x="19435226" y="6497913"/>
            <a:ext cx="15035633" cy="14850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/>
          <a:srcRect l="27265" t="30827" r="27561" b="33247"/>
          <a:stretch/>
        </p:blipFill>
        <p:spPr>
          <a:xfrm>
            <a:off x="19358263" y="21679138"/>
            <a:ext cx="15035633" cy="6690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/>
          <a:srcRect l="26841" t="29925" r="28575" b="44890"/>
          <a:stretch/>
        </p:blipFill>
        <p:spPr>
          <a:xfrm>
            <a:off x="35528519" y="6495888"/>
            <a:ext cx="14801565" cy="4703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/>
          <a:srcRect l="29444" t="13400" r="29723" b="12526"/>
          <a:stretch/>
        </p:blipFill>
        <p:spPr>
          <a:xfrm>
            <a:off x="35562548" y="12145327"/>
            <a:ext cx="14767535" cy="15893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210523" y="226925"/>
            <a:ext cx="474617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0" dirty="0" smtClean="0">
                <a:solidFill>
                  <a:srgbClr val="11A2C9"/>
                </a:solidFill>
                <a:latin typeface="Arial Black" panose="020B0A04020102020204" pitchFamily="34" charset="0"/>
              </a:rPr>
              <a:t>КАК ОСТАВИТЬ ОТЗЫВ И ОЦЕНКУ </a:t>
            </a:r>
          </a:p>
          <a:p>
            <a:r>
              <a:rPr lang="ru-RU" sz="19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НА САЙТЕ </a:t>
            </a:r>
            <a:r>
              <a:rPr lang="en-US" sz="19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BUS.GOV.RU</a:t>
            </a:r>
            <a:endParaRPr lang="ru-RU" sz="19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48112895" y="0"/>
            <a:ext cx="3539060" cy="2857500"/>
            <a:chOff x="48112895" y="0"/>
            <a:chExt cx="3539060" cy="285750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48644175" y="0"/>
              <a:ext cx="2476500" cy="28575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112895" y="0"/>
              <a:ext cx="353906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9</a:t>
              </a:r>
            </a:p>
          </p:txBody>
        </p:sp>
      </p:grpSp>
      <p:sp>
        <p:nvSpPr>
          <p:cNvPr id="4" name="Овал 3"/>
          <p:cNvSpPr/>
          <p:nvPr/>
        </p:nvSpPr>
        <p:spPr>
          <a:xfrm>
            <a:off x="8644303" y="7820227"/>
            <a:ext cx="3632519" cy="1941512"/>
          </a:xfrm>
          <a:prstGeom prst="ellipse">
            <a:avLst/>
          </a:prstGeom>
          <a:noFill/>
          <a:ln w="127000">
            <a:solidFill>
              <a:srgbClr val="F25A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428764" y="17974558"/>
            <a:ext cx="169488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rgbClr val="11A2C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Для написания отзыва требуется регистрация на </a:t>
            </a:r>
            <a:r>
              <a:rPr lang="en-US" sz="6000" dirty="0">
                <a:solidFill>
                  <a:srgbClr val="11A2C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https://www.gosuslugi.ru/</a:t>
            </a:r>
            <a:r>
              <a:rPr lang="ru-RU" sz="6000" b="1" i="1" dirty="0" smtClean="0">
                <a:solidFill>
                  <a:srgbClr val="11A2C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! </a:t>
            </a:r>
            <a:endParaRPr lang="ru-RU" sz="6000" b="1" i="1" dirty="0">
              <a:solidFill>
                <a:srgbClr val="11A2C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0523" y="26099413"/>
            <a:ext cx="19533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rgbClr val="11A2C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Для того, чтобы поставить оценку, регистрироваться не нужно! </a:t>
            </a:r>
            <a:endParaRPr lang="ru-RU" sz="6000" b="1" i="1" dirty="0">
              <a:solidFill>
                <a:srgbClr val="11A2C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 rot="8088729">
            <a:off x="3334574" y="20617287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4100983">
            <a:off x="7830374" y="23987723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4100983">
            <a:off x="26116900" y="8986556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7692830" y="8983105"/>
            <a:ext cx="75432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25A4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Введите наименование ОО</a:t>
            </a:r>
            <a:endParaRPr lang="ru-RU" sz="6000" dirty="0">
              <a:solidFill>
                <a:srgbClr val="F25A4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4100983">
            <a:off x="28783903" y="16191743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8420180">
            <a:off x="19147515" y="18962666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2548808">
            <a:off x="33079552" y="22097216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3834238">
            <a:off x="47116234" y="9348298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1100919" y="16142124"/>
            <a:ext cx="7543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25A4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Оцените ОО</a:t>
            </a:r>
            <a:endParaRPr lang="ru-RU" sz="6000" dirty="0">
              <a:solidFill>
                <a:srgbClr val="F25A4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 rot="16200000">
            <a:off x="39928235" y="26102865"/>
            <a:ext cx="990600" cy="1932088"/>
          </a:xfrm>
          <a:prstGeom prst="downArrow">
            <a:avLst/>
          </a:prstGeom>
          <a:solidFill>
            <a:srgbClr val="F25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95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1411</TotalTime>
  <Words>84</Words>
  <Application>Microsoft Office PowerPoint</Application>
  <PresentationFormat>Произвольный</PresentationFormat>
  <Paragraphs>17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director</cp:lastModifiedBy>
  <cp:revision>202</cp:revision>
  <cp:lastPrinted>2019-12-16T12:22:57Z</cp:lastPrinted>
  <dcterms:created xsi:type="dcterms:W3CDTF">2019-12-05T07:00:30Z</dcterms:created>
  <dcterms:modified xsi:type="dcterms:W3CDTF">2019-12-20T08:17:33Z</dcterms:modified>
</cp:coreProperties>
</file>