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695E0-7CA5-4371-BCFF-F44B51338BC4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AA275-F091-47FB-9DC1-FA4F5047DD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http://avatanplus.com/files/resources/original/56f6f56b0def9153b4aeaa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5000636"/>
            <a:ext cx="7972436" cy="146684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Автор : Шмалько </a:t>
            </a: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Сергей Александрович</a:t>
            </a: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тренер-преподаватель по УШУ-САНЬДА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Рисунок 3" descr="Символика Виктор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214290"/>
            <a:ext cx="642942" cy="735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5" name="Прямоугольник 4"/>
          <p:cNvSpPr/>
          <p:nvPr/>
        </p:nvSpPr>
        <p:spPr>
          <a:xfrm>
            <a:off x="2143108" y="142852"/>
            <a:ext cx="6858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МБУ ДО СШ </a:t>
            </a: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</a:t>
            </a: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Виктория</a:t>
            </a: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5984" y="1285860"/>
            <a:ext cx="5500694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chemeClr val="accent3"/>
                </a:solidFill>
              </a:rPr>
              <a:t>учебно-тренировочное занятие </a:t>
            </a:r>
          </a:p>
          <a:p>
            <a:pPr algn="ctr"/>
            <a:r>
              <a:rPr lang="ru-RU" sz="4000" b="1" dirty="0" smtClean="0">
                <a:ln/>
                <a:solidFill>
                  <a:schemeClr val="accent3"/>
                </a:solidFill>
              </a:rPr>
              <a:t>УШУ-САНЬДА </a:t>
            </a:r>
          </a:p>
          <a:p>
            <a:pPr algn="ctr"/>
            <a:r>
              <a:rPr lang="ru-RU" sz="4000" b="1" dirty="0" smtClean="0">
                <a:ln/>
                <a:solidFill>
                  <a:schemeClr val="accent3"/>
                </a:solidFill>
              </a:rPr>
              <a:t>«Контр действия от ударов ног»</a:t>
            </a:r>
            <a:endParaRPr lang="ru-RU" sz="4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030" name="AutoShape 6" descr="data:image/jpeg;base64,/9j/4AAQSkZJRgABAQAAAQABAAD/2wCEAAkGBxEQEBMQDxAVFhAVFRUVGBMQERkWERoYGBIXFhUbFRgYHSggGCYxHhUWITEhLC0rMi4uFx8/ODcsNzQtLisBCgoKDg0OGxAQGy0lICMvMC0vMi03NzA3Mi03Lzg1Ky8rLy01KzUtLi0tLystMi0tNS8vKy81NzEtKy8tKy81Lf/AABEIAKgBLAMBIgACEQEDEQH/xAAcAAEAAQUBAQAAAAAAAAAAAAAABAEDBQYHAgj/xAA2EAABBAEDAgQEBQIGAwAAAAABAAIDESEEEjEFQQYTIlEyYXGBFCNCkaEH8FJigrHB0TNyo//EABoBAQACAwEAAAAAAAAAAAAAAAABBAIFBgP/xAArEQEAAgIABgEDAwUBAAAAAAAAAQIDEQQFEiExQVETIvBxsdEVYaHB4Qb/2gAMAwEAAhEDEQA/AOGoiICIiAiIgIiICIiAiIgIiICIiAiIgIiICIiAiIgIiICIiAiIgIiICIiAiIgIiICIiAiIgIiICIiAiIgIiICIiAiKtIKIiICIiAiIgIiICIiAiIgIiICIiAiIgIiICIiAiIgIiICIiAiIgIiICIqt5zwgovQYTntnkgcc8/7K+Ws4aTts+pzQ3223V+xwvesO+R+6YvDXEB7rtzdxyBeMZq+6y0jaO2I1u/TnP0r/ALA+6kaxg2xFoPqjt3tYe5uK+QB+6RN27sEsIBydtjse4PfHup2q6c98Ubmts1W1u5zg0+tu7FVkj61azrTcTpjNtTDCq4xhJAAsngfelmdH0QHL30W0S0CnAk01pLjV32q1lpdL5EHp0zXy7wfzBvyD6rGDyDjiuQcrOvD2mNyxnNWJ1DWG7WkCRjgTn7djlZTR9JbP/wCF7S7/AAOcA77XSHqscjmsngaadQIxtGKHOc3i+69dS6JYM2mb6AMsBO4GrsXf7fJeWThZtEzjt4/PCxi4uKTEZK/n6p03gbVUXCMihdH/AIPBWua/pksJqRhb9V0X+nPiGdwbE9xc0Yt2T8vnx/wtg8U+Hm6xlsYS/IJr4T7ErQf1DLhzfTza18w3GXg8eTHGTHGtuGosh1jpUmmkMcgohY9bqtotG4aWYmJ1IiIskCIiAiIgIiICIiAiIgIiICIiAiIgIiICIiAiIgqFfezyyWPjz6T6raaNOBr5tP8AIUdX4A08hxfYIFjaWgEus83x/KmESvRMdK1+1jnGwcWWtBcAT7kn0hZGPSQBpM0rg9uwNA2lnw24k2TyK4/Uob+oSPJETRHHg7Ix6RjbYuzfqP3cr+t6bIXNqIANpjnRg+WduA7Pcj1fPn6e1Y9xG3nM/M6Sek9DGrc8xu2xRsMjvNcA7bvpovg8jge+Fs/S4Xs3B7dm38sNFh1H3ui0fI5oDtzgun6lscYihbeoc4l+8naxrQA3dWTVkfKitg6f0jU62Rk7nNc2Ilr+WDaw2eBtJ24HfFZoXcwdNNT79q2Xdu3pFgdEJQHRhoJtj+drrA3VYzW+rsNLr91jukzvjd+J1IDxtcxjWvw0iwDTTVelbb1WNmoc+hTA8MLyOBVEED/DjjFDutH6uzyy6EE7GVTy2r4suF8XdL0y16Pv/NsMc9X2oep0jmeoFrhJdhtbrzVWCe/8qX4Y1jmSGyOMlx4I+G/uoRnA2ULax129tEnBNgf9qb1HWs3Ahm3cQXUKvHI+vNKrTprbridae9tzHTMeU7wxO/Sany3EUHAmuCKvv2pda6D1MyGgRtIs98/Vci1ETzqIDxuDgXY+EUTfv8VfddQ6NAzTtieTta7kE7qN82fv+y5H/wBBhpTL28+nUcryRl4TU+fC1468LN1cTnBoMgHpdx3vnj91wrV6Z0T3MeKc0kEH3Bor66jhjki+RHIK4L/WLw9+GnZM34ZNw+fpqjx7OA+wUcn4u2/pX9+FHiYreu/cOcoiLomvEREBERAREQEREBERAREQEREBERAREQEREBERAUjzN9NqtzrO1o5JobQM9+FHV98Ia/be74cxnuQDQxzZr7KYRLONY/VPhjgha+QsMZaNhBc8FoN8NoUATXwN+p6C+MaPpbmTRj8dHsha/gtJc4jLDTy1nsSC4NGQFyrpwe14LJAxzTuDnEBgIBcN14/TVELrPgTr2o1Uuk0uslZPHM2R5a8DzWmnPAiLQKG0AFpxl3sreK/mVfLXxDWek9Eifpy6Jkj3FzpWvcA1/ks3CV0m0naPzIzeTn2onpvg/TCJjY5A0RZc58se5zqbgUQQAKBocu3X2C9eKuqaTzXxMc2NzNrSBDuGy2lzP0gg0RWfb0uOMV1XVvn0z3xXy57Q97mgx+ktdJ6iHgWSGjNvbeSQrFY3TWtK9p+75a31LrUEeoeyKjFlgkDHera4tFA8Cysf4iiaXB8Qtpbsw297y3bk1Y5v2BKwAd+aSWuB3EbRdij8NHOD2Wz6Pqr5XOiDYtkDWlrntY3c4OBeCbyc+/b5r2pfqjplhavTO4aW920eQYw1+4EvcDuBxwDVdhfy7IOnvM2wDexzXFpc7Ba1pdz24+SyPiIeszlrWvstLQ8O3Zy5tE7s/P2Vo6x7ozC6nSPBa1rbunDv7D5fVU71rWZ6p8fstVm0xHTHlI0UvmagFr/y42hjSfgBoAkCrGV11uklkexrY2mOgd7huxXAB4WqeC/CrYo2vlvcc1txY7G+MldD0LhFhvsDQ+Hi+PuFwnN+NjNm3Hp1fCU+hgiseWydOgDGC6uhkClzv+s2gEuileAd0Ra//Te138Ov/Suj6F/mMvNrU/F0jAJInR72mJzS0/qugG/yM8qthtbHkpaI7b3/ACoUpOS9qz5fMBVFN61oxBqZoRdRyPYL5w4jPz91CXaxO421sxoREUgiIgIiICIiAiIgIiICIiAiIgIiICIiAiIgK5JM53JxQFDA9LdowPl3VtEFbW8eGJJmayOaCM7I36cyPaQQyEsjY7eKsCnc2O/20ySIZLCXNABJLaIuuRZ7mlsGnjMkkJ07n+c+P80Bu/0BoB2tPx4bwLJrjGffF228snduX9R45G9Sa6Nzmh0YcPKpr95cYjTgQbPFn3PuVC6T1NsmzRSNLo5ifU2U3HRY3eC7AAMcgIFbvfAvL9X18WrfpJzt/Ni3Ej4PTPGXNJIDgNzXcUc/Vc61etkMkO421rQW03buG83ge+2voFctPR3Vqx1Mh1DROjnMWQQLJ27mkWQ4gg+ptcm/fjgXIXbHuja0Nh2FpLwNzrrm8gWPbt+27fhIYNPpdVLGxzRBkNduDn1uG7FOpznY9w7B5XN+m9Om1moGm0TC973dhX1LqwGi+eFhltGKOr5ZY6zknphK1uvbI8NjbudQGS5w3cDa3HaqC6B4V8C/hWDU6wtdO+nFpPwtIG1p+fc17181vXSvBXTunRtMWmbLOwC5ZGh0hf7269mfala6jrBIx35VOwPUTeQD7/3S4zm3N7ZZ+nSe3tv+X8LXcTrx7Q9QDIAQNoB5r0is1tA7gH+FN6NojvDzGSSR6nPPfGB+yj+GZvMkMT23HuuskekVkn++VtOkj597BwMYFD+K/ZaSsd+mWx4nLOPdNJ8UTWA7f2Wq9aiE2qYdu4C2/KzXP84+iyMXW2uJs1tOQT2qwa+gWieNvERiE5hc4Oax1OY5zdpIqweOLI4s4Vik2yZIpSNKuDDes2tb1Di/id167VE8nUTH/wCrljFd1Mpe9z3ElziXEk2SSbJJ98q0u0rGoiGmnvIirSoskCIiAiIgIiICIiAiIgIiICIiAiIgIiICIiAiIg9bzVdrvgX+/KyvTakjLab5seWOc4giyOwI7jHOXDBvGIV/SajyzuAs1WeORdjvix91nS2p7sbRuOzdZjvjdcsUskUkof5FbS17mkPADGit4ydoy75lXOs9N83R6XVMrdABHIDmQRuefLcff8zzGj6t+qxHRtV5bzqIyCX2x7HU4ODqsG6o8Zvn2pZvpfUh+Hm09EfiWPjBNFgftD49ruwL/sL7q9GrV1P58Ks7ieyb456qwaLS6eFzTG3TR5DrIcA0OB7g2Tz7rZP6E9I8mCbWloLpT5TSTxG3L/pbg0Z/wlcw6tExwnbG74HCRjXD1U4AStvtRo0ut+AdRHJ0RsQ9Qw17GVv73iqyRj7rTc7zWpjjX6Nhy/HFtx86ZvrXUAJyI5Gg9wTVC6P991kemluojsOaXCx6aJw48fav5XNOs9LdI8ub5gi3WNO23HLqt1ANHb5/wVn9HNJBFGz4dwtzbzdChY59z24988hk4esVi0Tt1F+Gr9OIrPdvOl6cyF7qGPfPubXqbWNa0midpINCvocnOCsFFqHiRt2cN/8AZxLG0Dn2zee6mdTgLIXySAl2ab3c62GMY4+BVtd9R7a+2L7o653truqLB+bGAXu32KwWsa449zY/3XPPFHWhA92kdRAjo9z6jbQ4j/JTq/zLeumGPTxv1OtlYGRutx3iwG/C2s2TuraP8QpcO63rfP1M0wLi18ji0yG37b9AP0bQ+y33LeFi956vEfv/AMevG8ZOHVaTuf8ASCVUBUteguhc+oVRVKopQoiqqICIiAiIgIiICIiAiIgIiICIiAiIgIiICIiArkAsgVdkDmu/YnAVtXI5MFtkNPND24+qmBN0s2ynB9jAewAigOHWef791s2h6w2WEwljuAA9gs7f0hzcVVkh1/qPHI1Yygx1J6qAaxwNOAya/wAwz9Rhe5NHI0CRn/jdxtcHDmqI+o/2+V2MeS1fDxvSLeWa6rpvOPnl1yEeva2rIBAeQTm9ueCDeOFe8HeKndOl8uVrvKdQkAw4D3b9Lv52fqsdpddI81Lu/Sd5OAA0NNk1XpA+tL11DX6eVotlGsu4JNnNDjFD6/ZYcRhxZ6TFvbPBmyYbdnZ+m7HOc10pkDsNcHR0RXvwR6TRvOQshDFpGtuXURMDL9csrWurt8R49qwc/U/OY1k0QLY5ZGNINtY9zRRGbAOcKKxl47rnp5LE2737f2bW3MrTH2xp9T9W6xo9E38TqHtZGKLXlpcZDR2thAOTR5H8DK0Drn9Y4JHGJkEoip3rIZvaaoFrdxDuT3FYXHdVG4NaSTtzQvg8kfLm/uo5Nqxi5Rhxxq3f/CpPE2mYtH8s/wCKfE8mtLI7I00WGMPJPd8lcuP8DA7k6+iqCtjSlaV6ax2eVrTad2VAVbXm0tSgJRURSgREQEREBERAREQEREBERAREQEREBERAREQEREBERBJinBNvqyCNxF5N0cEe/OePsqwyOs7b3Gsgn9zWfbHuoqKdo0kvdXpLrbWM33v9+f3XmFocCLPyF4+pVhE2LoacXnnF5FYz7IX8UACO45Vu1RNpS4JiW7CLYPURYacAiwSOc/wFXUyRlxLYtooUzcTVjuTk+4+oUNFPUjQiIsUiIiCqKiICIiAiIgIiICIiAiIgIiICIiAiIgIiICIiAiIgIiICIiAiIgIiICIiAiIgIiICIiAiIgIiICIiAiIgIiICIiAiIgIiICIiAiIgIiICIiAiIgIiICIiAiIgIiICIiAiIgIiICIiAiIgIiICIi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2" name="AutoShape 8" descr="data:image/jpeg;base64,/9j/4AAQSkZJRgABAQAAAQABAAD/2wCEAAkGBxEQEBMQDxAVFhAVFRUVGBMQERkWERoYGBIXFhUbFRgYHSggGCYxHhUWITEhLC0rMi4uFx8/ODcsNzQtLisBCgoKDg0OGxAQGy0lICMvMC0vMi03NzA3Mi03Lzg1Ky8rLy01KzUtLi0tLystMi0tNS8vKy81NzEtKy8tKy81Lf/AABEIAKgBLAMBIgACEQEDEQH/xAAcAAEAAQUBAQAAAAAAAAAAAAAABAEDBQYHAgj/xAA2EAABBAEDAgQEBQIGAwAAAAABAAIDESEEEjEFQQYTIlEyYXGBFCNCkaEH8FJigrHB0TNyo//EABoBAQACAwEAAAAAAAAAAAAAAAABBAIFBgP/xAArEQEAAgIABgEDAwUBAAAAAAAAAQIDEQQFEiExQVETIvBxsdEVYaHB4Qb/2gAMAwEAAhEDEQA/AOGoiICIiAiIgIiICIiAiIgIiICIiAiIgIiICIiAiIgIiICIiAiIgIiICIiAiIgIiICIiAiIgIiICIiAiIgIiICIiAiKtIKIiICIiAiIgIiICIiAiIgIiICIiAiIgIiICIiAiIgIiICIiAiIgIiICIqt5zwgovQYTntnkgcc8/7K+Ws4aTts+pzQ3223V+xwvesO+R+6YvDXEB7rtzdxyBeMZq+6y0jaO2I1u/TnP0r/ALA+6kaxg2xFoPqjt3tYe5uK+QB+6RN27sEsIBydtjse4PfHup2q6c98Ubmts1W1u5zg0+tu7FVkj61azrTcTpjNtTDCq4xhJAAsngfelmdH0QHL30W0S0CnAk01pLjV32q1lpdL5EHp0zXy7wfzBvyD6rGDyDjiuQcrOvD2mNyxnNWJ1DWG7WkCRjgTn7djlZTR9JbP/wCF7S7/AAOcA77XSHqscjmsngaadQIxtGKHOc3i+69dS6JYM2mb6AMsBO4GrsXf7fJeWThZtEzjt4/PCxi4uKTEZK/n6p03gbVUXCMihdH/AIPBWua/pksJqRhb9V0X+nPiGdwbE9xc0Yt2T8vnx/wtg8U+Hm6xlsYS/IJr4T7ErQf1DLhzfTza18w3GXg8eTHGTHGtuGosh1jpUmmkMcgohY9bqtotG4aWYmJ1IiIskCIiAiIgIiICIiAiIgIiICIiAiIgIiICIiAiIgqFfezyyWPjz6T6raaNOBr5tP8AIUdX4A08hxfYIFjaWgEus83x/KmESvRMdK1+1jnGwcWWtBcAT7kn0hZGPSQBpM0rg9uwNA2lnw24k2TyK4/Uob+oSPJETRHHg7Ix6RjbYuzfqP3cr+t6bIXNqIANpjnRg+WduA7Pcj1fPn6e1Y9xG3nM/M6Sek9DGrc8xu2xRsMjvNcA7bvpovg8jge+Fs/S4Xs3B7dm38sNFh1H3ui0fI5oDtzgun6lscYihbeoc4l+8naxrQA3dWTVkfKitg6f0jU62Rk7nNc2Ilr+WDaw2eBtJ24HfFZoXcwdNNT79q2Xdu3pFgdEJQHRhoJtj+drrA3VYzW+rsNLr91jukzvjd+J1IDxtcxjWvw0iwDTTVelbb1WNmoc+hTA8MLyOBVEED/DjjFDutH6uzyy6EE7GVTy2r4suF8XdL0y16Pv/NsMc9X2oep0jmeoFrhJdhtbrzVWCe/8qX4Y1jmSGyOMlx4I+G/uoRnA2ULax129tEnBNgf9qb1HWs3Ahm3cQXUKvHI+vNKrTprbridae9tzHTMeU7wxO/Sany3EUHAmuCKvv2pda6D1MyGgRtIs98/Vci1ETzqIDxuDgXY+EUTfv8VfddQ6NAzTtieTta7kE7qN82fv+y5H/wBBhpTL28+nUcryRl4TU+fC1468LN1cTnBoMgHpdx3vnj91wrV6Z0T3MeKc0kEH3Bor66jhjki+RHIK4L/WLw9+GnZM34ZNw+fpqjx7OA+wUcn4u2/pX9+FHiYreu/cOcoiLomvEREBERAREQEREBERAREQEREBERAREQEREBERAUjzN9NqtzrO1o5JobQM9+FHV98Ia/be74cxnuQDQxzZr7KYRLONY/VPhjgha+QsMZaNhBc8FoN8NoUATXwN+p6C+MaPpbmTRj8dHsha/gtJc4jLDTy1nsSC4NGQFyrpwe14LJAxzTuDnEBgIBcN14/TVELrPgTr2o1Uuk0uslZPHM2R5a8DzWmnPAiLQKG0AFpxl3sreK/mVfLXxDWek9Eifpy6Jkj3FzpWvcA1/ks3CV0m0naPzIzeTn2onpvg/TCJjY5A0RZc58se5zqbgUQQAKBocu3X2C9eKuqaTzXxMc2NzNrSBDuGy2lzP0gg0RWfb0uOMV1XVvn0z3xXy57Q97mgx+ktdJ6iHgWSGjNvbeSQrFY3TWtK9p+75a31LrUEeoeyKjFlgkDHera4tFA8Cysf4iiaXB8Qtpbsw297y3bk1Y5v2BKwAd+aSWuB3EbRdij8NHOD2Wz6Pqr5XOiDYtkDWlrntY3c4OBeCbyc+/b5r2pfqjplhavTO4aW920eQYw1+4EvcDuBxwDVdhfy7IOnvM2wDexzXFpc7Ba1pdz24+SyPiIeszlrWvstLQ8O3Zy5tE7s/P2Vo6x7ozC6nSPBa1rbunDv7D5fVU71rWZ6p8fstVm0xHTHlI0UvmagFr/y42hjSfgBoAkCrGV11uklkexrY2mOgd7huxXAB4WqeC/CrYo2vlvcc1txY7G+MldD0LhFhvsDQ+Hi+PuFwnN+NjNm3Hp1fCU+hgiseWydOgDGC6uhkClzv+s2gEuileAd0Ra//Te138Ov/Suj6F/mMvNrU/F0jAJInR72mJzS0/qugG/yM8qthtbHkpaI7b3/ACoUpOS9qz5fMBVFN61oxBqZoRdRyPYL5w4jPz91CXaxO421sxoREUgiIgIiICIiAiIgIiICIiAiIgIiICIiAiIgK5JM53JxQFDA9LdowPl3VtEFbW8eGJJmayOaCM7I36cyPaQQyEsjY7eKsCnc2O/20ySIZLCXNABJLaIuuRZ7mlsGnjMkkJ07n+c+P80Bu/0BoB2tPx4bwLJrjGffF228snduX9R45G9Sa6Nzmh0YcPKpr95cYjTgQbPFn3PuVC6T1NsmzRSNLo5ifU2U3HRY3eC7AAMcgIFbvfAvL9X18WrfpJzt/Ni3Ej4PTPGXNJIDgNzXcUc/Vc61etkMkO421rQW03buG83ge+2voFctPR3Vqx1Mh1DROjnMWQQLJ27mkWQ4gg+ptcm/fjgXIXbHuja0Nh2FpLwNzrrm8gWPbt+27fhIYNPpdVLGxzRBkNduDn1uG7FOpznY9w7B5XN+m9Om1moGm0TC973dhX1LqwGi+eFhltGKOr5ZY6zknphK1uvbI8NjbudQGS5w3cDa3HaqC6B4V8C/hWDU6wtdO+nFpPwtIG1p+fc17181vXSvBXTunRtMWmbLOwC5ZGh0hf7269mfala6jrBIx35VOwPUTeQD7/3S4zm3N7ZZ+nSe3tv+X8LXcTrx7Q9QDIAQNoB5r0is1tA7gH+FN6NojvDzGSSR6nPPfGB+yj+GZvMkMT23HuuskekVkn++VtOkj597BwMYFD+K/ZaSsd+mWx4nLOPdNJ8UTWA7f2Wq9aiE2qYdu4C2/KzXP84+iyMXW2uJs1tOQT2qwa+gWieNvERiE5hc4Oax1OY5zdpIqweOLI4s4Vik2yZIpSNKuDDes2tb1Di/id167VE8nUTH/wCrljFd1Mpe9z3ElziXEk2SSbJJ98q0u0rGoiGmnvIirSoskCIiAiIgIiICIiAiIgIiICIiAiIgIiICIiAiIg9bzVdrvgX+/KyvTakjLab5seWOc4giyOwI7jHOXDBvGIV/SajyzuAs1WeORdjvix91nS2p7sbRuOzdZjvjdcsUskUkof5FbS17mkPADGit4ydoy75lXOs9N83R6XVMrdABHIDmQRuefLcff8zzGj6t+qxHRtV5bzqIyCX2x7HU4ODqsG6o8Zvn2pZvpfUh+Hm09EfiWPjBNFgftD49ruwL/sL7q9GrV1P58Ks7ieyb456qwaLS6eFzTG3TR5DrIcA0OB7g2Tz7rZP6E9I8mCbWloLpT5TSTxG3L/pbg0Z/wlcw6tExwnbG74HCRjXD1U4AStvtRo0ut+AdRHJ0RsQ9Qw17GVv73iqyRj7rTc7zWpjjX6Nhy/HFtx86ZvrXUAJyI5Gg9wTVC6P991kemluojsOaXCx6aJw48fav5XNOs9LdI8ub5gi3WNO23HLqt1ANHb5/wVn9HNJBFGz4dwtzbzdChY59z24988hk4esVi0Tt1F+Gr9OIrPdvOl6cyF7qGPfPubXqbWNa0midpINCvocnOCsFFqHiRt2cN/8AZxLG0Dn2zee6mdTgLIXySAl2ab3c62GMY4+BVtd9R7a+2L7o653truqLB+bGAXu32KwWsa449zY/3XPPFHWhA92kdRAjo9z6jbQ4j/JTq/zLeumGPTxv1OtlYGRutx3iwG/C2s2TuraP8QpcO63rfP1M0wLi18ji0yG37b9AP0bQ+y33LeFi956vEfv/AMevG8ZOHVaTuf8ASCVUBUteguhc+oVRVKopQoiqqICIiAiIgIiICIiAiIgIiICIiAiIgIiICIiArkAsgVdkDmu/YnAVtXI5MFtkNPND24+qmBN0s2ynB9jAewAigOHWef791s2h6w2WEwljuAA9gs7f0hzcVVkh1/qPHI1Yygx1J6qAaxwNOAya/wAwz9Rhe5NHI0CRn/jdxtcHDmqI+o/2+V2MeS1fDxvSLeWa6rpvOPnl1yEeva2rIBAeQTm9ueCDeOFe8HeKndOl8uVrvKdQkAw4D3b9Lv52fqsdpddI81Lu/Sd5OAA0NNk1XpA+tL11DX6eVotlGsu4JNnNDjFD6/ZYcRhxZ6TFvbPBmyYbdnZ+m7HOc10pkDsNcHR0RXvwR6TRvOQshDFpGtuXURMDL9csrWurt8R49qwc/U/OY1k0QLY5ZGNINtY9zRRGbAOcKKxl47rnp5LE2737f2bW3MrTH2xp9T9W6xo9E38TqHtZGKLXlpcZDR2thAOTR5H8DK0Drn9Y4JHGJkEoip3rIZvaaoFrdxDuT3FYXHdVG4NaSTtzQvg8kfLm/uo5Nqxi5Rhxxq3f/CpPE2mYtH8s/wCKfE8mtLI7I00WGMPJPd8lcuP8DA7k6+iqCtjSlaV6ax2eVrTad2VAVbXm0tSgJRURSgREQEREBERAREQEREBERAREQEREBERAREQEREBERBJinBNvqyCNxF5N0cEe/OePsqwyOs7b3Gsgn9zWfbHuoqKdo0kvdXpLrbWM33v9+f3XmFocCLPyF4+pVhE2LoacXnnF5FYz7IX8UACO45Vu1RNpS4JiW7CLYPURYacAiwSOc/wFXUyRlxLYtooUzcTVjuTk+4+oUNFPUjQiIsUiIiCqKiICIiAiIgIiICIiAiIgIiICIiAiIgIiICIiAiIgIiICIiAiIgIiICIiAiIgIiICIiAiIgIiICIiAiIgIiICIiAiIgIiICIiAiIgIiICIiAiIgIiICIiAiIgIiICIiAiIgIiICIiAiIgIiICIi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5" name="Picture 2" descr="http://shenlungdao39.ru/theme/Dragon/img/site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2214554"/>
            <a:ext cx="1785918" cy="20865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oboi-dlja-stola.ru/file/12007/760x0/16:9/%D0%A0%D0%BE%D0%B7%D0%BE%D0%B2%D1%8B%D0%B9-%D0%BA%D0%BE%D1%81%D0%BC%D0%BE%D1%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26" cy="6858001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285728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Calibri" pitchFamily="34" charset="0"/>
                <a:cs typeface="Arial" pitchFamily="34" charset="0"/>
              </a:rPr>
              <a:t>Контрдействия от ударов ног в Ушу состоят из двух основных частей, это уход от удара с блоком и атака (захват, опрокидывание, удар). С точки зрения Восточных мировоззрений в боевых единоборствах это выглядит  как взаимодействие ИНЬ и ЯН. То есть под первой фазой ухода и блока от удара ноги соперника, мы подразумеваем Инь. К понятию Инь относится прежде всего расслабление и так называемое затягивание  силы удара, использование  данного фактора в выгодных условиях поединка. А атака Ян-напряжение и целенаправленное движение на соперника для достижения своей цели.</a:t>
            </a:r>
            <a:endParaRPr kumimoji="0" lang="ru-RU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7" name="Picture 16" descr="http://rusticker.ru/p/72cf9f34d50b0ca0b2ed6d41aca54a3a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3214678" y="4124225"/>
            <a:ext cx="3143272" cy="26149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luxfon.com/images/201306/luxfon.com_215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244938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Calibri" pitchFamily="34" charset="0"/>
                <a:cs typeface="Arial" pitchFamily="34" charset="0"/>
              </a:rPr>
              <a:t>Прежде чем проводить какие либо приемы, мы отрабатываем удары прямой толчковой ногой в корпус, данное упражнение дает возможность почувствовать атаку соперника и выработать тактильное ощущение тела в зоне попадания удара, тем самым заранее ощущать приближение опасности пропуска атаки.</a:t>
            </a:r>
            <a:endParaRPr kumimoji="0" lang="ru-RU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5364" name="Picture 4" descr="D:\Загрузки\Шмалько\IMG_19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2839636"/>
            <a:ext cx="4572000" cy="3429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delaisait.ucoz.ru/_ph/13/689088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Calibri" pitchFamily="34" charset="0"/>
                <a:cs typeface="Arial" pitchFamily="34" charset="0"/>
              </a:rPr>
              <a:t>Проводя данное задание в «позволении» обучаемый дополнительно психологически расслабляется, так как над ним не довлеет в данный момент соперничество с партнером, что дает возможность одному отработать правильный удар (атаку), а другому понять как проводится атака на него. Для обучаемого стоит задача не повторять в точности показанное действие тренером, а выработать, прежде всего ощущение  приближение опасности пропуска удара. Поняв куда идет удар, спортсмен принимает стойку ГУНЬБУ (левая нога впереди, корпус прямо), и с подшагом вперед левой ногой разворачивает корпус во внутрь-пропуская удар мимо себя. Это уже дает преимущество, так как соперник направлен в пустоту, а обучаемый стоя с боку от него направлен на «цель».</a:t>
            </a:r>
            <a:endParaRPr kumimoji="0" lang="ru-RU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6390" name="Picture 6" descr="http://www.kungfu.net/img/wushu.gif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785786" y="4857760"/>
            <a:ext cx="1638300" cy="1762126"/>
          </a:xfrm>
          <a:prstGeom prst="rect">
            <a:avLst/>
          </a:prstGeom>
          <a:noFill/>
        </p:spPr>
      </p:pic>
      <p:pic>
        <p:nvPicPr>
          <p:cNvPr id="16392" name="Picture 8" descr="http://img.svgeps.com/clip1/1jq0wsphie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4786322"/>
            <a:ext cx="1785950" cy="178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zanar.ru/uploads/posts/2016-04/1461241243_kosmos-na-st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Calibri" pitchFamily="34" charset="0"/>
                <a:cs typeface="Arial" pitchFamily="34" charset="0"/>
              </a:rPr>
              <a:t>Для более успешного выполнения данного действия мы подключаем левую руку, в виде полукруглого блока с «сопровождением». Этим соперника можно развернуть, вывести из равновесия и перейти ко второй фазе, т.е. к атаке.</a:t>
            </a:r>
            <a:endParaRPr kumimoji="0" lang="ru-RU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7412" name="Picture 4" descr="D:\Загрузки\Шмалько\IMG_20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07307"/>
            <a:ext cx="3786214" cy="2839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4560854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Calibri" pitchFamily="34" charset="0"/>
                <a:cs typeface="Arial" pitchFamily="34" charset="0"/>
              </a:rPr>
              <a:t>В данном случае под атакой мы подразумеваем, используя инерцию (маятник) подключаем правую руку  и производится захват туловища средней части соперника. Произведя захват, проводим опрокидывание. В соревновательных условиях по </a:t>
            </a:r>
            <a:r>
              <a:rPr kumimoji="0" lang="ru-RU" sz="2400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Calibri" pitchFamily="34" charset="0"/>
                <a:cs typeface="Arial" pitchFamily="34" charset="0"/>
              </a:rPr>
              <a:t>ушу-саньда</a:t>
            </a: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Calibri" pitchFamily="34" charset="0"/>
                <a:cs typeface="Arial" pitchFamily="34" charset="0"/>
              </a:rPr>
              <a:t> обезопасив себя от удара в 2-балла, проводим бросок в 1 или 2 балла, в зависимости от амплитуды.</a:t>
            </a:r>
            <a:endParaRPr kumimoji="0" lang="ru-RU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7414" name="Picture 6" descr="D:\Загрузки\Шмалько\IMG_21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8253" y="1643050"/>
            <a:ext cx="3738589" cy="2803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vsluh.net/uploads/images/2016/646/org_nife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4000504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Calibri" pitchFamily="34" charset="0"/>
                <a:cs typeface="Arial" pitchFamily="34" charset="0"/>
              </a:rPr>
              <a:t>Поняв, что от удара ноги, главное это уход с линии атаки, блокирование с сопровождением - данное действие можно использовать  от всех видов ударов ног. Что и проводим в обусловленном спарринге (в медленном, среднем темпе) с использованием боковых, прямых и с разворота ударов ног.</a:t>
            </a:r>
          </a:p>
          <a:p>
            <a:pPr marL="0" marR="0" lvl="0" indent="539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Calibri" pitchFamily="34" charset="0"/>
                <a:cs typeface="Arial" pitchFamily="34" charset="0"/>
              </a:rPr>
              <a:t>Нужно отметить, что в Ушу уходы и блоки выполняются по окружным траекториям в отличии, например от Каратэ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.</a:t>
            </a:r>
            <a:endParaRPr kumimoji="0" lang="ru-RU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8437" name="Picture 5" descr="http://publicdomainvectors.org/photos/Black-Dragon-Tattoo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5572132" y="285728"/>
            <a:ext cx="3429024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anawalls.com/repic/image.php?src=http://www.anawalls.com/images/space/space-stars-nebula-round-red-blue.jpg&amp;h=540&amp;w=9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857232"/>
            <a:ext cx="8501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370" y="1988840"/>
            <a:ext cx="3219822" cy="42930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452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ИГРОВЫЕ ТЕХНОЛОГИИ. Подражательные стили в  ушу-таолу.</dc:title>
  <dc:creator>Андрей</dc:creator>
  <cp:lastModifiedBy>RePack by Diakov</cp:lastModifiedBy>
  <cp:revision>47</cp:revision>
  <dcterms:created xsi:type="dcterms:W3CDTF">2014-11-24T15:31:08Z</dcterms:created>
  <dcterms:modified xsi:type="dcterms:W3CDTF">2026-03-26T07:59:16Z</dcterms:modified>
</cp:coreProperties>
</file>